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sldIdLst>
    <p:sldId id="260" r:id="rId2"/>
    <p:sldId id="258" r:id="rId3"/>
    <p:sldId id="259" r:id="rId4"/>
    <p:sldId id="261" r:id="rId5"/>
    <p:sldId id="262" r:id="rId6"/>
  </p:sldIdLst>
  <p:sldSz cx="4319588" cy="8640763"/>
  <p:notesSz cx="6858000" cy="9144000"/>
  <p:embeddedFontLst>
    <p:embeddedFont>
      <p:font typeface="Cinzel Decorative" panose="00000500000000000000" pitchFamily="2" charset="0"/>
      <p:regular r:id="rId8"/>
      <p:bold r:id="rId9"/>
    </p:embeddedFont>
    <p:embeddedFont>
      <p:font typeface="League Spartan Medium" pitchFamily="2" charset="0"/>
      <p:regular r:id="rId10"/>
    </p:embeddedFont>
    <p:embeddedFont>
      <p:font typeface="League Spartan SemiBold" pitchFamily="2" charset="0"/>
      <p:bold r:id="rId11"/>
    </p:embeddedFont>
  </p:embeddedFontLst>
  <p:defaultTextStyle>
    <a:defPPr>
      <a:defRPr lang="en-US"/>
    </a:defPPr>
    <a:lvl1pPr marL="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25918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51837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77756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03674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29593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155512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181430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207349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06" userDrawn="1">
          <p15:clr>
            <a:srgbClr val="A4A3A4"/>
          </p15:clr>
        </p15:guide>
        <p15:guide id="2" pos="13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CDCDC"/>
    <a:srgbClr val="FBF4EF"/>
    <a:srgbClr val="FAF0E8"/>
    <a:srgbClr val="FEE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22" autoAdjust="0"/>
  </p:normalViewPr>
  <p:slideViewPr>
    <p:cSldViewPr>
      <p:cViewPr varScale="1">
        <p:scale>
          <a:sx n="66" d="100"/>
          <a:sy n="66" d="100"/>
        </p:scale>
        <p:origin x="3245" y="43"/>
      </p:cViewPr>
      <p:guideLst>
        <p:guide orient="horz" pos="1306"/>
        <p:guide pos="13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062FA-9FBC-4F25-A177-136F39107848}" type="datetimeFigureOut">
              <a:rPr lang="en-IN" smtClean="0"/>
              <a:t>14-07-2024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43000"/>
            <a:ext cx="1543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7929A-79EC-4E3B-BF6A-5FFC08992D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880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</a:t>
            </a:r>
            <a:r>
              <a:rPr lang="en-IN" dirty="0" err="1"/>
              <a:t>Cinzel</a:t>
            </a:r>
            <a:r>
              <a:rPr lang="en-IN" dirty="0"/>
              <a:t> Decorative, League Spartan Medium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40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7929A-79EC-4E3B-BF6A-5FFC08992DE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2920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011" y="1288434"/>
            <a:ext cx="3524784" cy="889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021" y="2350289"/>
            <a:ext cx="2902763" cy="10599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7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4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1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9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3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43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51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58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06433" y="166095"/>
            <a:ext cx="933031" cy="35388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340" y="166095"/>
            <a:ext cx="2729980" cy="35388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69" y="2665196"/>
            <a:ext cx="3524784" cy="823753"/>
          </a:xfrm>
        </p:spPr>
        <p:txBody>
          <a:bodyPr anchor="t"/>
          <a:lstStyle>
            <a:lvl1pPr algn="l">
              <a:defRPr sz="181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569" y="1757917"/>
            <a:ext cx="3524784" cy="907279"/>
          </a:xfrm>
        </p:spPr>
        <p:txBody>
          <a:bodyPr anchor="b"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207298" indent="0">
              <a:buNone/>
              <a:defRPr sz="816">
                <a:solidFill>
                  <a:schemeClr val="tx1">
                    <a:tint val="75000"/>
                  </a:schemeClr>
                </a:solidFill>
              </a:defRPr>
            </a:lvl2pPr>
            <a:lvl3pPr marL="414595" indent="0">
              <a:buNone/>
              <a:defRPr sz="725">
                <a:solidFill>
                  <a:schemeClr val="tx1">
                    <a:tint val="75000"/>
                  </a:schemeClr>
                </a:solidFill>
              </a:defRPr>
            </a:lvl3pPr>
            <a:lvl4pPr marL="621892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4pPr>
            <a:lvl5pPr marL="82919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5pPr>
            <a:lvl6pPr marL="1036487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6pPr>
            <a:lvl7pPr marL="1243785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7pPr>
            <a:lvl8pPr marL="1451083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8pPr>
            <a:lvl9pPr marL="165838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341" y="967766"/>
            <a:ext cx="1831505" cy="2737202"/>
          </a:xfrm>
        </p:spPr>
        <p:txBody>
          <a:bodyPr/>
          <a:lstStyle>
            <a:lvl1pPr>
              <a:defRPr sz="1269"/>
            </a:lvl1pPr>
            <a:lvl2pPr>
              <a:defRPr sz="1089"/>
            </a:lvl2pPr>
            <a:lvl3pPr>
              <a:defRPr sz="907"/>
            </a:lvl3pPr>
            <a:lvl4pPr>
              <a:defRPr sz="816"/>
            </a:lvl4pPr>
            <a:lvl5pPr>
              <a:defRPr sz="816"/>
            </a:lvl5pPr>
            <a:lvl6pPr>
              <a:defRPr sz="816"/>
            </a:lvl6pPr>
            <a:lvl7pPr>
              <a:defRPr sz="816"/>
            </a:lvl7pPr>
            <a:lvl8pPr>
              <a:defRPr sz="816"/>
            </a:lvl8pPr>
            <a:lvl9pPr>
              <a:defRPr sz="8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959" y="967766"/>
            <a:ext cx="1831505" cy="2737202"/>
          </a:xfrm>
        </p:spPr>
        <p:txBody>
          <a:bodyPr/>
          <a:lstStyle>
            <a:lvl1pPr>
              <a:defRPr sz="1269"/>
            </a:lvl1pPr>
            <a:lvl2pPr>
              <a:defRPr sz="1089"/>
            </a:lvl2pPr>
            <a:lvl3pPr>
              <a:defRPr sz="907"/>
            </a:lvl3pPr>
            <a:lvl4pPr>
              <a:defRPr sz="816"/>
            </a:lvl4pPr>
            <a:lvl5pPr>
              <a:defRPr sz="816"/>
            </a:lvl5pPr>
            <a:lvl6pPr>
              <a:defRPr sz="816"/>
            </a:lvl6pPr>
            <a:lvl7pPr>
              <a:defRPr sz="816"/>
            </a:lvl7pPr>
            <a:lvl8pPr>
              <a:defRPr sz="816"/>
            </a:lvl8pPr>
            <a:lvl9pPr>
              <a:defRPr sz="8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340" y="928402"/>
            <a:ext cx="1832226" cy="386914"/>
          </a:xfrm>
        </p:spPr>
        <p:txBody>
          <a:bodyPr anchor="b"/>
          <a:lstStyle>
            <a:lvl1pPr marL="0" indent="0">
              <a:buNone/>
              <a:defRPr sz="1089" b="1"/>
            </a:lvl1pPr>
            <a:lvl2pPr marL="207298" indent="0">
              <a:buNone/>
              <a:defRPr sz="907" b="1"/>
            </a:lvl2pPr>
            <a:lvl3pPr marL="414595" indent="0">
              <a:buNone/>
              <a:defRPr sz="816" b="1"/>
            </a:lvl3pPr>
            <a:lvl4pPr marL="621892" indent="0">
              <a:buNone/>
              <a:defRPr sz="725" b="1"/>
            </a:lvl4pPr>
            <a:lvl5pPr marL="829190" indent="0">
              <a:buNone/>
              <a:defRPr sz="725" b="1"/>
            </a:lvl5pPr>
            <a:lvl6pPr marL="1036487" indent="0">
              <a:buNone/>
              <a:defRPr sz="725" b="1"/>
            </a:lvl6pPr>
            <a:lvl7pPr marL="1243785" indent="0">
              <a:buNone/>
              <a:defRPr sz="725" b="1"/>
            </a:lvl7pPr>
            <a:lvl8pPr marL="1451083" indent="0">
              <a:buNone/>
              <a:defRPr sz="725" b="1"/>
            </a:lvl8pPr>
            <a:lvl9pPr marL="1658380" indent="0">
              <a:buNone/>
              <a:defRPr sz="7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340" y="1315317"/>
            <a:ext cx="1832226" cy="2389651"/>
          </a:xfrm>
        </p:spPr>
        <p:txBody>
          <a:bodyPr/>
          <a:lstStyle>
            <a:lvl1pPr>
              <a:defRPr sz="1089"/>
            </a:lvl1pPr>
            <a:lvl2pPr>
              <a:defRPr sz="907"/>
            </a:lvl2pPr>
            <a:lvl3pPr>
              <a:defRPr sz="816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06520" y="928402"/>
            <a:ext cx="1832945" cy="386914"/>
          </a:xfrm>
        </p:spPr>
        <p:txBody>
          <a:bodyPr anchor="b"/>
          <a:lstStyle>
            <a:lvl1pPr marL="0" indent="0">
              <a:buNone/>
              <a:defRPr sz="1089" b="1"/>
            </a:lvl1pPr>
            <a:lvl2pPr marL="207298" indent="0">
              <a:buNone/>
              <a:defRPr sz="907" b="1"/>
            </a:lvl2pPr>
            <a:lvl3pPr marL="414595" indent="0">
              <a:buNone/>
              <a:defRPr sz="816" b="1"/>
            </a:lvl3pPr>
            <a:lvl4pPr marL="621892" indent="0">
              <a:buNone/>
              <a:defRPr sz="725" b="1"/>
            </a:lvl4pPr>
            <a:lvl5pPr marL="829190" indent="0">
              <a:buNone/>
              <a:defRPr sz="725" b="1"/>
            </a:lvl5pPr>
            <a:lvl6pPr marL="1036487" indent="0">
              <a:buNone/>
              <a:defRPr sz="725" b="1"/>
            </a:lvl6pPr>
            <a:lvl7pPr marL="1243785" indent="0">
              <a:buNone/>
              <a:defRPr sz="725" b="1"/>
            </a:lvl7pPr>
            <a:lvl8pPr marL="1451083" indent="0">
              <a:buNone/>
              <a:defRPr sz="725" b="1"/>
            </a:lvl8pPr>
            <a:lvl9pPr marL="1658380" indent="0">
              <a:buNone/>
              <a:defRPr sz="7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06520" y="1315317"/>
            <a:ext cx="1832945" cy="2389651"/>
          </a:xfrm>
        </p:spPr>
        <p:txBody>
          <a:bodyPr/>
          <a:lstStyle>
            <a:lvl1pPr>
              <a:defRPr sz="1089"/>
            </a:lvl1pPr>
            <a:lvl2pPr>
              <a:defRPr sz="907"/>
            </a:lvl2pPr>
            <a:lvl3pPr>
              <a:defRPr sz="816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341" y="165135"/>
            <a:ext cx="1364270" cy="702782"/>
          </a:xfrm>
        </p:spPr>
        <p:txBody>
          <a:bodyPr anchor="b"/>
          <a:lstStyle>
            <a:lvl1pPr algn="l">
              <a:defRPr sz="90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285" y="165135"/>
            <a:ext cx="2318179" cy="3539833"/>
          </a:xfrm>
        </p:spPr>
        <p:txBody>
          <a:bodyPr/>
          <a:lstStyle>
            <a:lvl1pPr>
              <a:defRPr sz="1451"/>
            </a:lvl1pPr>
            <a:lvl2pPr>
              <a:defRPr sz="1269"/>
            </a:lvl2pPr>
            <a:lvl3pPr>
              <a:defRPr sz="1089"/>
            </a:lvl3pPr>
            <a:lvl4pPr>
              <a:defRPr sz="907"/>
            </a:lvl4pPr>
            <a:lvl5pPr>
              <a:defRPr sz="907"/>
            </a:lvl5pPr>
            <a:lvl6pPr>
              <a:defRPr sz="907"/>
            </a:lvl6pPr>
            <a:lvl7pPr>
              <a:defRPr sz="907"/>
            </a:lvl7pPr>
            <a:lvl8pPr>
              <a:defRPr sz="907"/>
            </a:lvl8pPr>
            <a:lvl9pPr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341" y="867918"/>
            <a:ext cx="1364270" cy="2837050"/>
          </a:xfrm>
        </p:spPr>
        <p:txBody>
          <a:bodyPr/>
          <a:lstStyle>
            <a:lvl1pPr marL="0" indent="0">
              <a:buNone/>
              <a:defRPr sz="635"/>
            </a:lvl1pPr>
            <a:lvl2pPr marL="207298" indent="0">
              <a:buNone/>
              <a:defRPr sz="544"/>
            </a:lvl2pPr>
            <a:lvl3pPr marL="414595" indent="0">
              <a:buNone/>
              <a:defRPr sz="453"/>
            </a:lvl3pPr>
            <a:lvl4pPr marL="621892" indent="0">
              <a:buNone/>
              <a:defRPr sz="408"/>
            </a:lvl4pPr>
            <a:lvl5pPr marL="829190" indent="0">
              <a:buNone/>
              <a:defRPr sz="408"/>
            </a:lvl5pPr>
            <a:lvl6pPr marL="1036487" indent="0">
              <a:buNone/>
              <a:defRPr sz="408"/>
            </a:lvl6pPr>
            <a:lvl7pPr marL="1243785" indent="0">
              <a:buNone/>
              <a:defRPr sz="408"/>
            </a:lvl7pPr>
            <a:lvl8pPr marL="1451083" indent="0">
              <a:buNone/>
              <a:defRPr sz="408"/>
            </a:lvl8pPr>
            <a:lvl9pPr marL="1658380" indent="0">
              <a:buNone/>
              <a:defRPr sz="4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3" y="2903297"/>
            <a:ext cx="2488083" cy="342750"/>
          </a:xfrm>
        </p:spPr>
        <p:txBody>
          <a:bodyPr anchor="b"/>
          <a:lstStyle>
            <a:lvl1pPr algn="l">
              <a:defRPr sz="90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12803" y="370594"/>
            <a:ext cx="2488083" cy="2488539"/>
          </a:xfrm>
        </p:spPr>
        <p:txBody>
          <a:bodyPr/>
          <a:lstStyle>
            <a:lvl1pPr marL="0" indent="0">
              <a:buNone/>
              <a:defRPr sz="1451"/>
            </a:lvl1pPr>
            <a:lvl2pPr marL="207298" indent="0">
              <a:buNone/>
              <a:defRPr sz="1269"/>
            </a:lvl2pPr>
            <a:lvl3pPr marL="414595" indent="0">
              <a:buNone/>
              <a:defRPr sz="1089"/>
            </a:lvl3pPr>
            <a:lvl4pPr marL="621892" indent="0">
              <a:buNone/>
              <a:defRPr sz="907"/>
            </a:lvl4pPr>
            <a:lvl5pPr marL="829190" indent="0">
              <a:buNone/>
              <a:defRPr sz="907"/>
            </a:lvl5pPr>
            <a:lvl6pPr marL="1036487" indent="0">
              <a:buNone/>
              <a:defRPr sz="907"/>
            </a:lvl6pPr>
            <a:lvl7pPr marL="1243785" indent="0">
              <a:buNone/>
              <a:defRPr sz="907"/>
            </a:lvl7pPr>
            <a:lvl8pPr marL="1451083" indent="0">
              <a:buNone/>
              <a:defRPr sz="907"/>
            </a:lvl8pPr>
            <a:lvl9pPr marL="1658380" indent="0">
              <a:buNone/>
              <a:defRPr sz="90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3" y="3246047"/>
            <a:ext cx="2488083" cy="486762"/>
          </a:xfrm>
        </p:spPr>
        <p:txBody>
          <a:bodyPr/>
          <a:lstStyle>
            <a:lvl1pPr marL="0" indent="0">
              <a:buNone/>
              <a:defRPr sz="635"/>
            </a:lvl1pPr>
            <a:lvl2pPr marL="207298" indent="0">
              <a:buNone/>
              <a:defRPr sz="544"/>
            </a:lvl2pPr>
            <a:lvl3pPr marL="414595" indent="0">
              <a:buNone/>
              <a:defRPr sz="453"/>
            </a:lvl3pPr>
            <a:lvl4pPr marL="621892" indent="0">
              <a:buNone/>
              <a:defRPr sz="408"/>
            </a:lvl4pPr>
            <a:lvl5pPr marL="829190" indent="0">
              <a:buNone/>
              <a:defRPr sz="408"/>
            </a:lvl5pPr>
            <a:lvl6pPr marL="1036487" indent="0">
              <a:buNone/>
              <a:defRPr sz="408"/>
            </a:lvl6pPr>
            <a:lvl7pPr marL="1243785" indent="0">
              <a:buNone/>
              <a:defRPr sz="408"/>
            </a:lvl7pPr>
            <a:lvl8pPr marL="1451083" indent="0">
              <a:buNone/>
              <a:defRPr sz="408"/>
            </a:lvl8pPr>
            <a:lvl9pPr marL="1658380" indent="0">
              <a:buNone/>
              <a:defRPr sz="4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341" y="166095"/>
            <a:ext cx="3732124" cy="691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341" y="967766"/>
            <a:ext cx="3732124" cy="273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341" y="3844181"/>
            <a:ext cx="967588" cy="22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6826" y="3844181"/>
            <a:ext cx="1313155" cy="22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1877" y="3844181"/>
            <a:ext cx="967588" cy="22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4595" rtl="0" eaLnBrk="1" latinLnBrk="0" hangingPunct="1">
        <a:spcBef>
          <a:spcPct val="0"/>
        </a:spcBef>
        <a:buNone/>
        <a:defRPr sz="19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473" indent="-155473" algn="l" defTabSz="414595" rtl="0" eaLnBrk="1" latinLnBrk="0" hangingPunct="1">
        <a:spcBef>
          <a:spcPct val="20000"/>
        </a:spcBef>
        <a:buFont typeface="Arial" pitchFamily="34" charset="0"/>
        <a:buChar char="•"/>
        <a:defRPr sz="1451" kern="1200">
          <a:solidFill>
            <a:schemeClr val="tx1"/>
          </a:solidFill>
          <a:latin typeface="+mn-lt"/>
          <a:ea typeface="+mn-ea"/>
          <a:cs typeface="+mn-cs"/>
        </a:defRPr>
      </a:lvl1pPr>
      <a:lvl2pPr marL="336858" indent="-129561" algn="l" defTabSz="414595" rtl="0" eaLnBrk="1" latinLnBrk="0" hangingPunct="1">
        <a:spcBef>
          <a:spcPct val="20000"/>
        </a:spcBef>
        <a:buFont typeface="Arial" pitchFamily="34" charset="0"/>
        <a:buChar char="–"/>
        <a:defRPr sz="1269" kern="1200">
          <a:solidFill>
            <a:schemeClr val="tx1"/>
          </a:solidFill>
          <a:latin typeface="+mn-lt"/>
          <a:ea typeface="+mn-ea"/>
          <a:cs typeface="+mn-cs"/>
        </a:defRPr>
      </a:lvl2pPr>
      <a:lvl3pPr marL="518244" indent="-103648" algn="l" defTabSz="414595" rtl="0" eaLnBrk="1" latinLnBrk="0" hangingPunct="1">
        <a:spcBef>
          <a:spcPct val="20000"/>
        </a:spcBef>
        <a:buFont typeface="Arial" pitchFamily="34" charset="0"/>
        <a:buChar char="•"/>
        <a:defRPr sz="1089" kern="1200">
          <a:solidFill>
            <a:schemeClr val="tx1"/>
          </a:solidFill>
          <a:latin typeface="+mn-lt"/>
          <a:ea typeface="+mn-ea"/>
          <a:cs typeface="+mn-cs"/>
        </a:defRPr>
      </a:lvl3pPr>
      <a:lvl4pPr marL="725541" indent="-103648" algn="l" defTabSz="414595" rtl="0" eaLnBrk="1" latinLnBrk="0" hangingPunct="1">
        <a:spcBef>
          <a:spcPct val="20000"/>
        </a:spcBef>
        <a:buFont typeface="Arial" pitchFamily="34" charset="0"/>
        <a:buChar char="–"/>
        <a:defRPr sz="907" kern="1200">
          <a:solidFill>
            <a:schemeClr val="tx1"/>
          </a:solidFill>
          <a:latin typeface="+mn-lt"/>
          <a:ea typeface="+mn-ea"/>
          <a:cs typeface="+mn-cs"/>
        </a:defRPr>
      </a:lvl4pPr>
      <a:lvl5pPr marL="932839" indent="-103648" algn="l" defTabSz="414595" rtl="0" eaLnBrk="1" latinLnBrk="0" hangingPunct="1">
        <a:spcBef>
          <a:spcPct val="20000"/>
        </a:spcBef>
        <a:buFont typeface="Arial" pitchFamily="34" charset="0"/>
        <a:buChar char="»"/>
        <a:defRPr sz="907" kern="1200">
          <a:solidFill>
            <a:schemeClr val="tx1"/>
          </a:solidFill>
          <a:latin typeface="+mn-lt"/>
          <a:ea typeface="+mn-ea"/>
          <a:cs typeface="+mn-cs"/>
        </a:defRPr>
      </a:lvl5pPr>
      <a:lvl6pPr marL="1140136" indent="-103648" algn="l" defTabSz="414595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6pPr>
      <a:lvl7pPr marL="1347433" indent="-103648" algn="l" defTabSz="414595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7pPr>
      <a:lvl8pPr marL="1554731" indent="-103648" algn="l" defTabSz="414595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8pPr>
      <a:lvl9pPr marL="1762029" indent="-103648" algn="l" defTabSz="414595" rtl="0" eaLnBrk="1" latinLnBrk="0" hangingPunct="1">
        <a:spcBef>
          <a:spcPct val="20000"/>
        </a:spcBef>
        <a:buFont typeface="Arial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1pPr>
      <a:lvl2pPr marL="207298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2pPr>
      <a:lvl3pPr marL="414595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3pPr>
      <a:lvl4pPr marL="621892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4pPr>
      <a:lvl5pPr marL="829190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5pPr>
      <a:lvl6pPr marL="1036487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6pPr>
      <a:lvl7pPr marL="1243785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7pPr>
      <a:lvl8pPr marL="1451083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8pPr>
      <a:lvl9pPr marL="1658380" algn="l" defTabSz="414595" rtl="0" eaLnBrk="1" latinLnBrk="0" hangingPunct="1">
        <a:defRPr sz="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2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096" y="2636183"/>
            <a:ext cx="3368857" cy="3368857"/>
          </a:xfrm>
          <a:prstGeom prst="rect">
            <a:avLst/>
          </a:prstGeom>
        </p:spPr>
      </p:pic>
      <p:pic>
        <p:nvPicPr>
          <p:cNvPr id="12" name="PIC 1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345" y="2634932"/>
            <a:ext cx="3368857" cy="3368857"/>
          </a:xfrm>
          <a:prstGeom prst="rect">
            <a:avLst/>
          </a:prstGeom>
        </p:spPr>
      </p:pic>
      <p:sp>
        <p:nvSpPr>
          <p:cNvPr id="14" name="SHAPE: Cutout BG">
            <a:extLst>
              <a:ext uri="{FF2B5EF4-FFF2-40B4-BE49-F238E27FC236}">
                <a16:creationId xmlns:a16="http://schemas.microsoft.com/office/drawing/2014/main" id="{D90C2B48-ADE1-601E-234E-BCD5468D67DF}"/>
              </a:ext>
            </a:extLst>
          </p:cNvPr>
          <p:cNvSpPr/>
          <p:nvPr/>
        </p:nvSpPr>
        <p:spPr>
          <a:xfrm>
            <a:off x="-207" y="0"/>
            <a:ext cx="4320000" cy="8640763"/>
          </a:xfrm>
          <a:custGeom>
            <a:avLst/>
            <a:gdLst>
              <a:gd name="connsiteX0" fmla="*/ 2160001 w 4320000"/>
              <a:gd name="connsiteY0" fmla="*/ 2636184 h 8640763"/>
              <a:gd name="connsiteX1" fmla="*/ 475577 w 4320000"/>
              <a:gd name="connsiteY1" fmla="*/ 4320950 h 8640763"/>
              <a:gd name="connsiteX2" fmla="*/ 2160001 w 4320000"/>
              <a:gd name="connsiteY2" fmla="*/ 6005677 h 8640763"/>
              <a:gd name="connsiteX3" fmla="*/ 3844424 w 4320000"/>
              <a:gd name="connsiteY3" fmla="*/ 4320950 h 8640763"/>
              <a:gd name="connsiteX4" fmla="*/ 2160001 w 4320000"/>
              <a:gd name="connsiteY4" fmla="*/ 2636184 h 8640763"/>
              <a:gd name="connsiteX5" fmla="*/ 0 w 4320000"/>
              <a:gd name="connsiteY5" fmla="*/ 0 h 8640763"/>
              <a:gd name="connsiteX6" fmla="*/ 4320000 w 4320000"/>
              <a:gd name="connsiteY6" fmla="*/ 0 h 8640763"/>
              <a:gd name="connsiteX7" fmla="*/ 4320000 w 4320000"/>
              <a:gd name="connsiteY7" fmla="*/ 1440000 h 8640763"/>
              <a:gd name="connsiteX8" fmla="*/ 4319371 w 4320000"/>
              <a:gd name="connsiteY8" fmla="*/ 1440000 h 8640763"/>
              <a:gd name="connsiteX9" fmla="*/ 4319371 w 4320000"/>
              <a:gd name="connsiteY9" fmla="*/ 7200763 h 8640763"/>
              <a:gd name="connsiteX10" fmla="*/ 4320000 w 4320000"/>
              <a:gd name="connsiteY10" fmla="*/ 7200763 h 8640763"/>
              <a:gd name="connsiteX11" fmla="*/ 4320000 w 4320000"/>
              <a:gd name="connsiteY11" fmla="*/ 8640763 h 8640763"/>
              <a:gd name="connsiteX12" fmla="*/ 0 w 4320000"/>
              <a:gd name="connsiteY12" fmla="*/ 8640763 h 8640763"/>
              <a:gd name="connsiteX13" fmla="*/ 0 w 4320000"/>
              <a:gd name="connsiteY13" fmla="*/ 7200763 h 8640763"/>
              <a:gd name="connsiteX14" fmla="*/ 630 w 4320000"/>
              <a:gd name="connsiteY14" fmla="*/ 7200763 h 8640763"/>
              <a:gd name="connsiteX15" fmla="*/ 630 w 4320000"/>
              <a:gd name="connsiteY15" fmla="*/ 1440000 h 8640763"/>
              <a:gd name="connsiteX16" fmla="*/ 0 w 4320000"/>
              <a:gd name="connsiteY16" fmla="*/ 1440000 h 864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20000" h="8640763">
                <a:moveTo>
                  <a:pt x="2160001" y="2636184"/>
                </a:moveTo>
                <a:cubicBezTo>
                  <a:pt x="1229721" y="2636184"/>
                  <a:pt x="475577" y="3390481"/>
                  <a:pt x="475577" y="4320950"/>
                </a:cubicBezTo>
                <a:cubicBezTo>
                  <a:pt x="475577" y="5251373"/>
                  <a:pt x="1229721" y="6005677"/>
                  <a:pt x="2160001" y="6005677"/>
                </a:cubicBezTo>
                <a:cubicBezTo>
                  <a:pt x="3090267" y="6005677"/>
                  <a:pt x="3844424" y="5251373"/>
                  <a:pt x="3844424" y="4320950"/>
                </a:cubicBezTo>
                <a:cubicBezTo>
                  <a:pt x="3844424" y="3390481"/>
                  <a:pt x="3090281" y="2636184"/>
                  <a:pt x="2160001" y="2636184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440000"/>
                </a:lnTo>
                <a:lnTo>
                  <a:pt x="4319371" y="1440000"/>
                </a:lnTo>
                <a:lnTo>
                  <a:pt x="4319371" y="7200763"/>
                </a:lnTo>
                <a:lnTo>
                  <a:pt x="4320000" y="7200763"/>
                </a:lnTo>
                <a:lnTo>
                  <a:pt x="4320000" y="8640763"/>
                </a:lnTo>
                <a:lnTo>
                  <a:pt x="0" y="8640763"/>
                </a:lnTo>
                <a:lnTo>
                  <a:pt x="0" y="7200763"/>
                </a:lnTo>
                <a:lnTo>
                  <a:pt x="630" y="7200763"/>
                </a:lnTo>
                <a:lnTo>
                  <a:pt x="63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EAEAE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62" dirty="0"/>
          </a:p>
        </p:txBody>
      </p:sp>
      <p:sp>
        <p:nvSpPr>
          <p:cNvPr id="8" name="SHAPE: Elliptical Circle Lines">
            <a:extLst>
              <a:ext uri="{FF2B5EF4-FFF2-40B4-BE49-F238E27FC236}">
                <a16:creationId xmlns:a16="http://schemas.microsoft.com/office/drawing/2014/main" id="{54C501F1-FD31-C051-6343-C00A9893EC1D}"/>
              </a:ext>
            </a:extLst>
          </p:cNvPr>
          <p:cNvSpPr/>
          <p:nvPr/>
        </p:nvSpPr>
        <p:spPr>
          <a:xfrm rot="16200000">
            <a:off x="-226118" y="2498413"/>
            <a:ext cx="4771823" cy="3643938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193"/>
          </a:p>
        </p:txBody>
      </p:sp>
      <p:sp>
        <p:nvSpPr>
          <p:cNvPr id="7" name="TXT: Web Address"/>
          <p:cNvSpPr txBox="1"/>
          <p:nvPr/>
        </p:nvSpPr>
        <p:spPr>
          <a:xfrm>
            <a:off x="411679" y="7725258"/>
            <a:ext cx="3431523" cy="176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9"/>
              </a:lnSpc>
              <a:spcBef>
                <a:spcPct val="0"/>
              </a:spcBef>
            </a:pPr>
            <a:r>
              <a:rPr lang="en-US" sz="1400" spc="300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WWW.MYDESIGNS.ME</a:t>
            </a:r>
          </a:p>
        </p:txBody>
      </p:sp>
      <p:sp>
        <p:nvSpPr>
          <p:cNvPr id="2" name="BTN: Buy Now">
            <a:extLst>
              <a:ext uri="{FF2B5EF4-FFF2-40B4-BE49-F238E27FC236}">
                <a16:creationId xmlns:a16="http://schemas.microsoft.com/office/drawing/2014/main" id="{99544FD5-EDD0-925E-30D4-22C91E6E64F6}"/>
              </a:ext>
            </a:extLst>
          </p:cNvPr>
          <p:cNvSpPr/>
          <p:nvPr/>
        </p:nvSpPr>
        <p:spPr>
          <a:xfrm>
            <a:off x="1259794" y="7175257"/>
            <a:ext cx="1800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spc="120" dirty="0">
                <a:solidFill>
                  <a:schemeClr val="accent6">
                    <a:lumMod val="75000"/>
                  </a:schemeClr>
                </a:solidFill>
                <a:latin typeface="League Spartan SemiBold" pitchFamily="2" charset="0"/>
              </a:rPr>
              <a:t>BUY NOW &gt;</a:t>
            </a:r>
          </a:p>
        </p:txBody>
      </p:sp>
      <p:sp>
        <p:nvSpPr>
          <p:cNvPr id="6" name="TXT: Designer Men's Watches"/>
          <p:cNvSpPr txBox="1"/>
          <p:nvPr/>
        </p:nvSpPr>
        <p:spPr>
          <a:xfrm rot="20109181">
            <a:off x="3107100" y="5914109"/>
            <a:ext cx="900000" cy="936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500" spc="158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DESIGNER  MEN’S  WATCHES</a:t>
            </a:r>
          </a:p>
        </p:txBody>
      </p:sp>
      <p:sp>
        <p:nvSpPr>
          <p:cNvPr id="5" name="TXT: The best designs are"/>
          <p:cNvSpPr txBox="1"/>
          <p:nvPr/>
        </p:nvSpPr>
        <p:spPr>
          <a:xfrm>
            <a:off x="-206" y="633665"/>
            <a:ext cx="4320000" cy="117211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T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B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est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D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esigns</a:t>
            </a:r>
          </a:p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A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re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ere</a:t>
            </a:r>
          </a:p>
        </p:txBody>
      </p:sp>
    </p:spTree>
    <p:extLst>
      <p:ext uri="{BB962C8B-B14F-4D97-AF65-F5344CB8AC3E}">
        <p14:creationId xmlns:p14="http://schemas.microsoft.com/office/powerpoint/2010/main" val="237972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096" y="2636183"/>
            <a:ext cx="3368857" cy="3368857"/>
          </a:xfrm>
          <a:prstGeom prst="rect">
            <a:avLst/>
          </a:prstGeom>
        </p:spPr>
      </p:pic>
      <p:pic>
        <p:nvPicPr>
          <p:cNvPr id="12" name="PIC 2" descr="A silver watch with multicolored stones&#10;&#10;Description automatically generated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" y="2634932"/>
            <a:ext cx="3368857" cy="3368857"/>
          </a:xfrm>
          <a:prstGeom prst="rect">
            <a:avLst/>
          </a:prstGeom>
        </p:spPr>
      </p:pic>
      <p:sp>
        <p:nvSpPr>
          <p:cNvPr id="5" name="SHAPE: Cutout BG">
            <a:extLst>
              <a:ext uri="{FF2B5EF4-FFF2-40B4-BE49-F238E27FC236}">
                <a16:creationId xmlns:a16="http://schemas.microsoft.com/office/drawing/2014/main" id="{971E558F-C4FE-D77A-DBA2-980986EE3E0D}"/>
              </a:ext>
            </a:extLst>
          </p:cNvPr>
          <p:cNvSpPr/>
          <p:nvPr/>
        </p:nvSpPr>
        <p:spPr>
          <a:xfrm>
            <a:off x="-207" y="0"/>
            <a:ext cx="4320000" cy="8640763"/>
          </a:xfrm>
          <a:custGeom>
            <a:avLst/>
            <a:gdLst>
              <a:gd name="connsiteX0" fmla="*/ 2160001 w 4320000"/>
              <a:gd name="connsiteY0" fmla="*/ 2636184 h 8640763"/>
              <a:gd name="connsiteX1" fmla="*/ 475577 w 4320000"/>
              <a:gd name="connsiteY1" fmla="*/ 4320950 h 8640763"/>
              <a:gd name="connsiteX2" fmla="*/ 2160001 w 4320000"/>
              <a:gd name="connsiteY2" fmla="*/ 6005677 h 8640763"/>
              <a:gd name="connsiteX3" fmla="*/ 3844424 w 4320000"/>
              <a:gd name="connsiteY3" fmla="*/ 4320950 h 8640763"/>
              <a:gd name="connsiteX4" fmla="*/ 2160001 w 4320000"/>
              <a:gd name="connsiteY4" fmla="*/ 2636184 h 8640763"/>
              <a:gd name="connsiteX5" fmla="*/ 0 w 4320000"/>
              <a:gd name="connsiteY5" fmla="*/ 0 h 8640763"/>
              <a:gd name="connsiteX6" fmla="*/ 4320000 w 4320000"/>
              <a:gd name="connsiteY6" fmla="*/ 0 h 8640763"/>
              <a:gd name="connsiteX7" fmla="*/ 4320000 w 4320000"/>
              <a:gd name="connsiteY7" fmla="*/ 1440000 h 8640763"/>
              <a:gd name="connsiteX8" fmla="*/ 4319371 w 4320000"/>
              <a:gd name="connsiteY8" fmla="*/ 1440000 h 8640763"/>
              <a:gd name="connsiteX9" fmla="*/ 4319371 w 4320000"/>
              <a:gd name="connsiteY9" fmla="*/ 7200763 h 8640763"/>
              <a:gd name="connsiteX10" fmla="*/ 4320000 w 4320000"/>
              <a:gd name="connsiteY10" fmla="*/ 7200763 h 8640763"/>
              <a:gd name="connsiteX11" fmla="*/ 4320000 w 4320000"/>
              <a:gd name="connsiteY11" fmla="*/ 8640763 h 8640763"/>
              <a:gd name="connsiteX12" fmla="*/ 0 w 4320000"/>
              <a:gd name="connsiteY12" fmla="*/ 8640763 h 8640763"/>
              <a:gd name="connsiteX13" fmla="*/ 0 w 4320000"/>
              <a:gd name="connsiteY13" fmla="*/ 7200763 h 8640763"/>
              <a:gd name="connsiteX14" fmla="*/ 630 w 4320000"/>
              <a:gd name="connsiteY14" fmla="*/ 7200763 h 8640763"/>
              <a:gd name="connsiteX15" fmla="*/ 630 w 4320000"/>
              <a:gd name="connsiteY15" fmla="*/ 1440000 h 8640763"/>
              <a:gd name="connsiteX16" fmla="*/ 0 w 4320000"/>
              <a:gd name="connsiteY16" fmla="*/ 1440000 h 864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20000" h="8640763">
                <a:moveTo>
                  <a:pt x="2160001" y="2636184"/>
                </a:moveTo>
                <a:cubicBezTo>
                  <a:pt x="1229721" y="2636184"/>
                  <a:pt x="475577" y="3390481"/>
                  <a:pt x="475577" y="4320950"/>
                </a:cubicBezTo>
                <a:cubicBezTo>
                  <a:pt x="475577" y="5251373"/>
                  <a:pt x="1229721" y="6005677"/>
                  <a:pt x="2160001" y="6005677"/>
                </a:cubicBezTo>
                <a:cubicBezTo>
                  <a:pt x="3090267" y="6005677"/>
                  <a:pt x="3844424" y="5251373"/>
                  <a:pt x="3844424" y="4320950"/>
                </a:cubicBezTo>
                <a:cubicBezTo>
                  <a:pt x="3844424" y="3390481"/>
                  <a:pt x="3090281" y="2636184"/>
                  <a:pt x="2160001" y="2636184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440000"/>
                </a:lnTo>
                <a:lnTo>
                  <a:pt x="4319371" y="1440000"/>
                </a:lnTo>
                <a:lnTo>
                  <a:pt x="4319371" y="7200763"/>
                </a:lnTo>
                <a:lnTo>
                  <a:pt x="4320000" y="7200763"/>
                </a:lnTo>
                <a:lnTo>
                  <a:pt x="4320000" y="8640763"/>
                </a:lnTo>
                <a:lnTo>
                  <a:pt x="0" y="8640763"/>
                </a:lnTo>
                <a:lnTo>
                  <a:pt x="0" y="7200763"/>
                </a:lnTo>
                <a:lnTo>
                  <a:pt x="630" y="7200763"/>
                </a:lnTo>
                <a:lnTo>
                  <a:pt x="63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EAEAE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6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499AF44C-E702-8F1C-5048-4B8DE4980D6B}"/>
              </a:ext>
            </a:extLst>
          </p:cNvPr>
          <p:cNvSpPr/>
          <p:nvPr/>
        </p:nvSpPr>
        <p:spPr>
          <a:xfrm rot="16200000">
            <a:off x="-226118" y="2498413"/>
            <a:ext cx="4771823" cy="3643938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193"/>
          </a:p>
        </p:txBody>
      </p:sp>
      <p:sp>
        <p:nvSpPr>
          <p:cNvPr id="11" name="TXT: Web Address">
            <a:extLst>
              <a:ext uri="{FF2B5EF4-FFF2-40B4-BE49-F238E27FC236}">
                <a16:creationId xmlns:a16="http://schemas.microsoft.com/office/drawing/2014/main" id="{208051FE-AC9E-5EAF-BA88-95CDD2391FDD}"/>
              </a:ext>
            </a:extLst>
          </p:cNvPr>
          <p:cNvSpPr txBox="1"/>
          <p:nvPr/>
        </p:nvSpPr>
        <p:spPr>
          <a:xfrm>
            <a:off x="411679" y="7725258"/>
            <a:ext cx="3431523" cy="176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9"/>
              </a:lnSpc>
              <a:spcBef>
                <a:spcPct val="0"/>
              </a:spcBef>
            </a:pPr>
            <a:r>
              <a:rPr lang="en-US" sz="1400" spc="300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WWW.MYDESIGNS.ME</a:t>
            </a:r>
          </a:p>
        </p:txBody>
      </p:sp>
      <p:sp>
        <p:nvSpPr>
          <p:cNvPr id="15" name="BTN: Buy Now">
            <a:extLst>
              <a:ext uri="{FF2B5EF4-FFF2-40B4-BE49-F238E27FC236}">
                <a16:creationId xmlns:a16="http://schemas.microsoft.com/office/drawing/2014/main" id="{8DE4E83C-5497-8159-F5B2-2F7E471E34D2}"/>
              </a:ext>
            </a:extLst>
          </p:cNvPr>
          <p:cNvSpPr/>
          <p:nvPr/>
        </p:nvSpPr>
        <p:spPr>
          <a:xfrm>
            <a:off x="1259794" y="7175257"/>
            <a:ext cx="1800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spc="120" dirty="0">
                <a:solidFill>
                  <a:schemeClr val="accent6">
                    <a:lumMod val="75000"/>
                  </a:schemeClr>
                </a:solidFill>
                <a:latin typeface="League Spartan SemiBold" pitchFamily="2" charset="0"/>
              </a:rPr>
              <a:t>BUY NOW &gt;</a:t>
            </a:r>
          </a:p>
        </p:txBody>
      </p:sp>
      <p:sp>
        <p:nvSpPr>
          <p:cNvPr id="16" name="TXT: Designer Men's Watches">
            <a:extLst>
              <a:ext uri="{FF2B5EF4-FFF2-40B4-BE49-F238E27FC236}">
                <a16:creationId xmlns:a16="http://schemas.microsoft.com/office/drawing/2014/main" id="{9E940D8C-B2AB-815C-36FD-D5B77EF10CF7}"/>
              </a:ext>
            </a:extLst>
          </p:cNvPr>
          <p:cNvSpPr txBox="1"/>
          <p:nvPr/>
        </p:nvSpPr>
        <p:spPr>
          <a:xfrm rot="20109181">
            <a:off x="3107100" y="5914109"/>
            <a:ext cx="900000" cy="936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500" spc="158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DESIGNER  MEN’S  WATCHES</a:t>
            </a:r>
          </a:p>
        </p:txBody>
      </p:sp>
      <p:sp>
        <p:nvSpPr>
          <p:cNvPr id="17" name="TXT: The best designs are">
            <a:extLst>
              <a:ext uri="{FF2B5EF4-FFF2-40B4-BE49-F238E27FC236}">
                <a16:creationId xmlns:a16="http://schemas.microsoft.com/office/drawing/2014/main" id="{C4904B5F-8F9C-8348-BF7B-98CBD5053B06}"/>
              </a:ext>
            </a:extLst>
          </p:cNvPr>
          <p:cNvSpPr txBox="1"/>
          <p:nvPr/>
        </p:nvSpPr>
        <p:spPr>
          <a:xfrm>
            <a:off x="-206" y="633665"/>
            <a:ext cx="4320000" cy="117211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T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B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est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D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esigns</a:t>
            </a:r>
          </a:p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A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re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ere</a:t>
            </a:r>
          </a:p>
        </p:txBody>
      </p:sp>
    </p:spTree>
    <p:extLst>
      <p:ext uri="{BB962C8B-B14F-4D97-AF65-F5344CB8AC3E}">
        <p14:creationId xmlns:p14="http://schemas.microsoft.com/office/powerpoint/2010/main" val="136956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4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345" y="2634932"/>
            <a:ext cx="3368857" cy="3368857"/>
          </a:xfrm>
          <a:prstGeom prst="rect">
            <a:avLst/>
          </a:prstGeom>
        </p:spPr>
      </p:pic>
      <p:pic>
        <p:nvPicPr>
          <p:cNvPr id="3" name="PIC 3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096" y="2636183"/>
            <a:ext cx="3368857" cy="3368857"/>
          </a:xfrm>
          <a:prstGeom prst="rect">
            <a:avLst/>
          </a:prstGeom>
        </p:spPr>
      </p:pic>
      <p:sp>
        <p:nvSpPr>
          <p:cNvPr id="5" name="SHAPE: Cutout BG">
            <a:extLst>
              <a:ext uri="{FF2B5EF4-FFF2-40B4-BE49-F238E27FC236}">
                <a16:creationId xmlns:a16="http://schemas.microsoft.com/office/drawing/2014/main" id="{E3D4972F-C0FB-D4A6-FEC6-7FAAD223471C}"/>
              </a:ext>
            </a:extLst>
          </p:cNvPr>
          <p:cNvSpPr/>
          <p:nvPr/>
        </p:nvSpPr>
        <p:spPr>
          <a:xfrm>
            <a:off x="-207" y="0"/>
            <a:ext cx="4320000" cy="8640763"/>
          </a:xfrm>
          <a:custGeom>
            <a:avLst/>
            <a:gdLst>
              <a:gd name="connsiteX0" fmla="*/ 2160001 w 4320000"/>
              <a:gd name="connsiteY0" fmla="*/ 2636184 h 8640763"/>
              <a:gd name="connsiteX1" fmla="*/ 475577 w 4320000"/>
              <a:gd name="connsiteY1" fmla="*/ 4320950 h 8640763"/>
              <a:gd name="connsiteX2" fmla="*/ 2160001 w 4320000"/>
              <a:gd name="connsiteY2" fmla="*/ 6005677 h 8640763"/>
              <a:gd name="connsiteX3" fmla="*/ 3844424 w 4320000"/>
              <a:gd name="connsiteY3" fmla="*/ 4320950 h 8640763"/>
              <a:gd name="connsiteX4" fmla="*/ 2160001 w 4320000"/>
              <a:gd name="connsiteY4" fmla="*/ 2636184 h 8640763"/>
              <a:gd name="connsiteX5" fmla="*/ 0 w 4320000"/>
              <a:gd name="connsiteY5" fmla="*/ 0 h 8640763"/>
              <a:gd name="connsiteX6" fmla="*/ 4320000 w 4320000"/>
              <a:gd name="connsiteY6" fmla="*/ 0 h 8640763"/>
              <a:gd name="connsiteX7" fmla="*/ 4320000 w 4320000"/>
              <a:gd name="connsiteY7" fmla="*/ 1440000 h 8640763"/>
              <a:gd name="connsiteX8" fmla="*/ 4319371 w 4320000"/>
              <a:gd name="connsiteY8" fmla="*/ 1440000 h 8640763"/>
              <a:gd name="connsiteX9" fmla="*/ 4319371 w 4320000"/>
              <a:gd name="connsiteY9" fmla="*/ 7200763 h 8640763"/>
              <a:gd name="connsiteX10" fmla="*/ 4320000 w 4320000"/>
              <a:gd name="connsiteY10" fmla="*/ 7200763 h 8640763"/>
              <a:gd name="connsiteX11" fmla="*/ 4320000 w 4320000"/>
              <a:gd name="connsiteY11" fmla="*/ 8640763 h 8640763"/>
              <a:gd name="connsiteX12" fmla="*/ 0 w 4320000"/>
              <a:gd name="connsiteY12" fmla="*/ 8640763 h 8640763"/>
              <a:gd name="connsiteX13" fmla="*/ 0 w 4320000"/>
              <a:gd name="connsiteY13" fmla="*/ 7200763 h 8640763"/>
              <a:gd name="connsiteX14" fmla="*/ 630 w 4320000"/>
              <a:gd name="connsiteY14" fmla="*/ 7200763 h 8640763"/>
              <a:gd name="connsiteX15" fmla="*/ 630 w 4320000"/>
              <a:gd name="connsiteY15" fmla="*/ 1440000 h 8640763"/>
              <a:gd name="connsiteX16" fmla="*/ 0 w 4320000"/>
              <a:gd name="connsiteY16" fmla="*/ 1440000 h 864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20000" h="8640763">
                <a:moveTo>
                  <a:pt x="2160001" y="2636184"/>
                </a:moveTo>
                <a:cubicBezTo>
                  <a:pt x="1229721" y="2636184"/>
                  <a:pt x="475577" y="3390481"/>
                  <a:pt x="475577" y="4320950"/>
                </a:cubicBezTo>
                <a:cubicBezTo>
                  <a:pt x="475577" y="5251373"/>
                  <a:pt x="1229721" y="6005677"/>
                  <a:pt x="2160001" y="6005677"/>
                </a:cubicBezTo>
                <a:cubicBezTo>
                  <a:pt x="3090267" y="6005677"/>
                  <a:pt x="3844424" y="5251373"/>
                  <a:pt x="3844424" y="4320950"/>
                </a:cubicBezTo>
                <a:cubicBezTo>
                  <a:pt x="3844424" y="3390481"/>
                  <a:pt x="3090281" y="2636184"/>
                  <a:pt x="2160001" y="2636184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440000"/>
                </a:lnTo>
                <a:lnTo>
                  <a:pt x="4319371" y="1440000"/>
                </a:lnTo>
                <a:lnTo>
                  <a:pt x="4319371" y="7200763"/>
                </a:lnTo>
                <a:lnTo>
                  <a:pt x="4320000" y="7200763"/>
                </a:lnTo>
                <a:lnTo>
                  <a:pt x="4320000" y="8640763"/>
                </a:lnTo>
                <a:lnTo>
                  <a:pt x="0" y="8640763"/>
                </a:lnTo>
                <a:lnTo>
                  <a:pt x="0" y="7200763"/>
                </a:lnTo>
                <a:lnTo>
                  <a:pt x="630" y="7200763"/>
                </a:lnTo>
                <a:lnTo>
                  <a:pt x="63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EAEAE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6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383F2960-3C97-4D96-9AC2-B111FB21B511}"/>
              </a:ext>
            </a:extLst>
          </p:cNvPr>
          <p:cNvSpPr/>
          <p:nvPr/>
        </p:nvSpPr>
        <p:spPr>
          <a:xfrm rot="16200000">
            <a:off x="-226118" y="2498413"/>
            <a:ext cx="4771823" cy="3643938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193"/>
          </a:p>
        </p:txBody>
      </p:sp>
      <p:sp>
        <p:nvSpPr>
          <p:cNvPr id="11" name="TXT: Web Address">
            <a:extLst>
              <a:ext uri="{FF2B5EF4-FFF2-40B4-BE49-F238E27FC236}">
                <a16:creationId xmlns:a16="http://schemas.microsoft.com/office/drawing/2014/main" id="{03775E9F-2C37-5A77-2D5E-91B90FF3F9E6}"/>
              </a:ext>
            </a:extLst>
          </p:cNvPr>
          <p:cNvSpPr txBox="1"/>
          <p:nvPr/>
        </p:nvSpPr>
        <p:spPr>
          <a:xfrm>
            <a:off x="411679" y="7725258"/>
            <a:ext cx="3431523" cy="176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9"/>
              </a:lnSpc>
              <a:spcBef>
                <a:spcPct val="0"/>
              </a:spcBef>
            </a:pPr>
            <a:r>
              <a:rPr lang="en-US" sz="1400" spc="300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WWW.MYDESIGNS.ME</a:t>
            </a:r>
          </a:p>
        </p:txBody>
      </p:sp>
      <p:sp>
        <p:nvSpPr>
          <p:cNvPr id="15" name="BTN: Buy Now">
            <a:extLst>
              <a:ext uri="{FF2B5EF4-FFF2-40B4-BE49-F238E27FC236}">
                <a16:creationId xmlns:a16="http://schemas.microsoft.com/office/drawing/2014/main" id="{18199DEF-4390-30D0-6FFE-0DAA5522ABAB}"/>
              </a:ext>
            </a:extLst>
          </p:cNvPr>
          <p:cNvSpPr/>
          <p:nvPr/>
        </p:nvSpPr>
        <p:spPr>
          <a:xfrm>
            <a:off x="1259794" y="7175257"/>
            <a:ext cx="1800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spc="120" dirty="0">
                <a:solidFill>
                  <a:schemeClr val="accent6">
                    <a:lumMod val="75000"/>
                  </a:schemeClr>
                </a:solidFill>
                <a:latin typeface="League Spartan SemiBold" pitchFamily="2" charset="0"/>
              </a:rPr>
              <a:t>BUY NOW &gt;</a:t>
            </a:r>
          </a:p>
        </p:txBody>
      </p:sp>
      <p:sp>
        <p:nvSpPr>
          <p:cNvPr id="16" name="TXT: Designer Men's Watches">
            <a:extLst>
              <a:ext uri="{FF2B5EF4-FFF2-40B4-BE49-F238E27FC236}">
                <a16:creationId xmlns:a16="http://schemas.microsoft.com/office/drawing/2014/main" id="{81846019-7F80-FD5E-DBD8-9D52EBD7E60B}"/>
              </a:ext>
            </a:extLst>
          </p:cNvPr>
          <p:cNvSpPr txBox="1"/>
          <p:nvPr/>
        </p:nvSpPr>
        <p:spPr>
          <a:xfrm rot="20109181">
            <a:off x="3107100" y="5914109"/>
            <a:ext cx="900000" cy="936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500" spc="158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DESIGNER  MEN’S  WATCHES</a:t>
            </a:r>
          </a:p>
        </p:txBody>
      </p:sp>
      <p:sp>
        <p:nvSpPr>
          <p:cNvPr id="17" name="TXT: The best designs are">
            <a:extLst>
              <a:ext uri="{FF2B5EF4-FFF2-40B4-BE49-F238E27FC236}">
                <a16:creationId xmlns:a16="http://schemas.microsoft.com/office/drawing/2014/main" id="{BA9B0965-ECAB-51ED-BB93-3DA87C7F7760}"/>
              </a:ext>
            </a:extLst>
          </p:cNvPr>
          <p:cNvSpPr txBox="1"/>
          <p:nvPr/>
        </p:nvSpPr>
        <p:spPr>
          <a:xfrm>
            <a:off x="-206" y="633665"/>
            <a:ext cx="4320000" cy="117211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T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B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est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D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esigns</a:t>
            </a:r>
          </a:p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A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re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ere</a:t>
            </a:r>
          </a:p>
        </p:txBody>
      </p:sp>
    </p:spTree>
    <p:extLst>
      <p:ext uri="{BB962C8B-B14F-4D97-AF65-F5344CB8AC3E}">
        <p14:creationId xmlns:p14="http://schemas.microsoft.com/office/powerpoint/2010/main" val="19584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345" y="2634932"/>
            <a:ext cx="3368857" cy="3368857"/>
          </a:xfrm>
          <a:prstGeom prst="rect">
            <a:avLst/>
          </a:prstGeom>
        </p:spPr>
      </p:pic>
      <p:pic>
        <p:nvPicPr>
          <p:cNvPr id="3" name="PIC 4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096" y="2636183"/>
            <a:ext cx="3368857" cy="3368857"/>
          </a:xfrm>
          <a:prstGeom prst="rect">
            <a:avLst/>
          </a:prstGeom>
        </p:spPr>
      </p:pic>
      <p:sp>
        <p:nvSpPr>
          <p:cNvPr id="5" name="SHAPE: Cutout BG">
            <a:extLst>
              <a:ext uri="{FF2B5EF4-FFF2-40B4-BE49-F238E27FC236}">
                <a16:creationId xmlns:a16="http://schemas.microsoft.com/office/drawing/2014/main" id="{19D5EB98-CE4F-FC0E-D99A-70D9DDA5F5B9}"/>
              </a:ext>
            </a:extLst>
          </p:cNvPr>
          <p:cNvSpPr/>
          <p:nvPr/>
        </p:nvSpPr>
        <p:spPr>
          <a:xfrm>
            <a:off x="-207" y="0"/>
            <a:ext cx="4320000" cy="8640763"/>
          </a:xfrm>
          <a:custGeom>
            <a:avLst/>
            <a:gdLst>
              <a:gd name="connsiteX0" fmla="*/ 2160001 w 4320000"/>
              <a:gd name="connsiteY0" fmla="*/ 2636184 h 8640763"/>
              <a:gd name="connsiteX1" fmla="*/ 475577 w 4320000"/>
              <a:gd name="connsiteY1" fmla="*/ 4320950 h 8640763"/>
              <a:gd name="connsiteX2" fmla="*/ 2160001 w 4320000"/>
              <a:gd name="connsiteY2" fmla="*/ 6005677 h 8640763"/>
              <a:gd name="connsiteX3" fmla="*/ 3844424 w 4320000"/>
              <a:gd name="connsiteY3" fmla="*/ 4320950 h 8640763"/>
              <a:gd name="connsiteX4" fmla="*/ 2160001 w 4320000"/>
              <a:gd name="connsiteY4" fmla="*/ 2636184 h 8640763"/>
              <a:gd name="connsiteX5" fmla="*/ 0 w 4320000"/>
              <a:gd name="connsiteY5" fmla="*/ 0 h 8640763"/>
              <a:gd name="connsiteX6" fmla="*/ 4320000 w 4320000"/>
              <a:gd name="connsiteY6" fmla="*/ 0 h 8640763"/>
              <a:gd name="connsiteX7" fmla="*/ 4320000 w 4320000"/>
              <a:gd name="connsiteY7" fmla="*/ 1440000 h 8640763"/>
              <a:gd name="connsiteX8" fmla="*/ 4319371 w 4320000"/>
              <a:gd name="connsiteY8" fmla="*/ 1440000 h 8640763"/>
              <a:gd name="connsiteX9" fmla="*/ 4319371 w 4320000"/>
              <a:gd name="connsiteY9" fmla="*/ 7200763 h 8640763"/>
              <a:gd name="connsiteX10" fmla="*/ 4320000 w 4320000"/>
              <a:gd name="connsiteY10" fmla="*/ 7200763 h 8640763"/>
              <a:gd name="connsiteX11" fmla="*/ 4320000 w 4320000"/>
              <a:gd name="connsiteY11" fmla="*/ 8640763 h 8640763"/>
              <a:gd name="connsiteX12" fmla="*/ 0 w 4320000"/>
              <a:gd name="connsiteY12" fmla="*/ 8640763 h 8640763"/>
              <a:gd name="connsiteX13" fmla="*/ 0 w 4320000"/>
              <a:gd name="connsiteY13" fmla="*/ 7200763 h 8640763"/>
              <a:gd name="connsiteX14" fmla="*/ 630 w 4320000"/>
              <a:gd name="connsiteY14" fmla="*/ 7200763 h 8640763"/>
              <a:gd name="connsiteX15" fmla="*/ 630 w 4320000"/>
              <a:gd name="connsiteY15" fmla="*/ 1440000 h 8640763"/>
              <a:gd name="connsiteX16" fmla="*/ 0 w 4320000"/>
              <a:gd name="connsiteY16" fmla="*/ 1440000 h 864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20000" h="8640763">
                <a:moveTo>
                  <a:pt x="2160001" y="2636184"/>
                </a:moveTo>
                <a:cubicBezTo>
                  <a:pt x="1229721" y="2636184"/>
                  <a:pt x="475577" y="3390481"/>
                  <a:pt x="475577" y="4320950"/>
                </a:cubicBezTo>
                <a:cubicBezTo>
                  <a:pt x="475577" y="5251373"/>
                  <a:pt x="1229721" y="6005677"/>
                  <a:pt x="2160001" y="6005677"/>
                </a:cubicBezTo>
                <a:cubicBezTo>
                  <a:pt x="3090267" y="6005677"/>
                  <a:pt x="3844424" y="5251373"/>
                  <a:pt x="3844424" y="4320950"/>
                </a:cubicBezTo>
                <a:cubicBezTo>
                  <a:pt x="3844424" y="3390481"/>
                  <a:pt x="3090281" y="2636184"/>
                  <a:pt x="2160001" y="2636184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440000"/>
                </a:lnTo>
                <a:lnTo>
                  <a:pt x="4319371" y="1440000"/>
                </a:lnTo>
                <a:lnTo>
                  <a:pt x="4319371" y="7200763"/>
                </a:lnTo>
                <a:lnTo>
                  <a:pt x="4320000" y="7200763"/>
                </a:lnTo>
                <a:lnTo>
                  <a:pt x="4320000" y="8640763"/>
                </a:lnTo>
                <a:lnTo>
                  <a:pt x="0" y="8640763"/>
                </a:lnTo>
                <a:lnTo>
                  <a:pt x="0" y="7200763"/>
                </a:lnTo>
                <a:lnTo>
                  <a:pt x="630" y="7200763"/>
                </a:lnTo>
                <a:lnTo>
                  <a:pt x="63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EAEAE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6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2DB7F3F8-C6A0-FCA5-D0E4-CED4AF995604}"/>
              </a:ext>
            </a:extLst>
          </p:cNvPr>
          <p:cNvSpPr/>
          <p:nvPr/>
        </p:nvSpPr>
        <p:spPr>
          <a:xfrm rot="16200000">
            <a:off x="-226118" y="2498413"/>
            <a:ext cx="4771823" cy="3643938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193"/>
          </a:p>
        </p:txBody>
      </p:sp>
      <p:sp>
        <p:nvSpPr>
          <p:cNvPr id="11" name="TXT: Web Address">
            <a:extLst>
              <a:ext uri="{FF2B5EF4-FFF2-40B4-BE49-F238E27FC236}">
                <a16:creationId xmlns:a16="http://schemas.microsoft.com/office/drawing/2014/main" id="{3C01B5BF-77C1-94DF-86C6-B53514B19D3E}"/>
              </a:ext>
            </a:extLst>
          </p:cNvPr>
          <p:cNvSpPr txBox="1"/>
          <p:nvPr/>
        </p:nvSpPr>
        <p:spPr>
          <a:xfrm>
            <a:off x="411679" y="7725258"/>
            <a:ext cx="3431523" cy="176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9"/>
              </a:lnSpc>
              <a:spcBef>
                <a:spcPct val="0"/>
              </a:spcBef>
            </a:pPr>
            <a:r>
              <a:rPr lang="en-US" sz="1400" spc="300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WWW.MYDESIGNS.ME</a:t>
            </a:r>
          </a:p>
        </p:txBody>
      </p:sp>
      <p:sp>
        <p:nvSpPr>
          <p:cNvPr id="15" name="BTN: Buy Now">
            <a:extLst>
              <a:ext uri="{FF2B5EF4-FFF2-40B4-BE49-F238E27FC236}">
                <a16:creationId xmlns:a16="http://schemas.microsoft.com/office/drawing/2014/main" id="{F19A1FD3-BEB3-1A1B-C325-29540EB8CC71}"/>
              </a:ext>
            </a:extLst>
          </p:cNvPr>
          <p:cNvSpPr/>
          <p:nvPr/>
        </p:nvSpPr>
        <p:spPr>
          <a:xfrm>
            <a:off x="1259794" y="7175257"/>
            <a:ext cx="1800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spc="120" dirty="0">
                <a:solidFill>
                  <a:schemeClr val="accent6">
                    <a:lumMod val="75000"/>
                  </a:schemeClr>
                </a:solidFill>
                <a:latin typeface="League Spartan SemiBold" pitchFamily="2" charset="0"/>
              </a:rPr>
              <a:t>BUY NOW &gt;</a:t>
            </a:r>
          </a:p>
        </p:txBody>
      </p:sp>
      <p:sp>
        <p:nvSpPr>
          <p:cNvPr id="16" name="TXT: Designer Men's Watches">
            <a:extLst>
              <a:ext uri="{FF2B5EF4-FFF2-40B4-BE49-F238E27FC236}">
                <a16:creationId xmlns:a16="http://schemas.microsoft.com/office/drawing/2014/main" id="{A07E6D62-262D-88BB-DEC8-6FB48E94DA2E}"/>
              </a:ext>
            </a:extLst>
          </p:cNvPr>
          <p:cNvSpPr txBox="1"/>
          <p:nvPr/>
        </p:nvSpPr>
        <p:spPr>
          <a:xfrm rot="20109181">
            <a:off x="3107100" y="5914109"/>
            <a:ext cx="900000" cy="936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500" spc="158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DESIGNER  MEN’S  WATCHES</a:t>
            </a:r>
          </a:p>
        </p:txBody>
      </p:sp>
      <p:sp>
        <p:nvSpPr>
          <p:cNvPr id="17" name="TXT: The best designs are">
            <a:extLst>
              <a:ext uri="{FF2B5EF4-FFF2-40B4-BE49-F238E27FC236}">
                <a16:creationId xmlns:a16="http://schemas.microsoft.com/office/drawing/2014/main" id="{EB5AB016-62CB-8CD6-B62C-1CFC38E04014}"/>
              </a:ext>
            </a:extLst>
          </p:cNvPr>
          <p:cNvSpPr txBox="1"/>
          <p:nvPr/>
        </p:nvSpPr>
        <p:spPr>
          <a:xfrm>
            <a:off x="-206" y="633665"/>
            <a:ext cx="4320000" cy="117211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T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B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est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D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esigns</a:t>
            </a:r>
          </a:p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A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re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ere</a:t>
            </a:r>
          </a:p>
        </p:txBody>
      </p:sp>
    </p:spTree>
    <p:extLst>
      <p:ext uri="{BB962C8B-B14F-4D97-AF65-F5344CB8AC3E}">
        <p14:creationId xmlns:p14="http://schemas.microsoft.com/office/powerpoint/2010/main" val="75830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 1">
            <a:extLst>
              <a:ext uri="{FF2B5EF4-FFF2-40B4-BE49-F238E27FC236}">
                <a16:creationId xmlns:a16="http://schemas.microsoft.com/office/drawing/2014/main" id="{4E38AC84-0DE2-5A7F-9958-5F77772B1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096" y="2636183"/>
            <a:ext cx="3368857" cy="3368857"/>
          </a:xfrm>
          <a:prstGeom prst="rect">
            <a:avLst/>
          </a:prstGeom>
        </p:spPr>
      </p:pic>
      <p:pic>
        <p:nvPicPr>
          <p:cNvPr id="12" name="PIC 5">
            <a:extLst>
              <a:ext uri="{FF2B5EF4-FFF2-40B4-BE49-F238E27FC236}">
                <a16:creationId xmlns:a16="http://schemas.microsoft.com/office/drawing/2014/main" id="{F79C3BF2-7532-F2AA-B248-A7AD1AFE6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345" y="2634932"/>
            <a:ext cx="3368857" cy="3368857"/>
          </a:xfrm>
          <a:prstGeom prst="rect">
            <a:avLst/>
          </a:prstGeom>
        </p:spPr>
      </p:pic>
      <p:sp>
        <p:nvSpPr>
          <p:cNvPr id="5" name="SHAPE: Cutout BG">
            <a:extLst>
              <a:ext uri="{FF2B5EF4-FFF2-40B4-BE49-F238E27FC236}">
                <a16:creationId xmlns:a16="http://schemas.microsoft.com/office/drawing/2014/main" id="{D7792A30-E9CF-AC0B-5B96-46A579E2270B}"/>
              </a:ext>
            </a:extLst>
          </p:cNvPr>
          <p:cNvSpPr/>
          <p:nvPr/>
        </p:nvSpPr>
        <p:spPr>
          <a:xfrm>
            <a:off x="-207" y="0"/>
            <a:ext cx="4320000" cy="8640763"/>
          </a:xfrm>
          <a:custGeom>
            <a:avLst/>
            <a:gdLst>
              <a:gd name="connsiteX0" fmla="*/ 2160001 w 4320000"/>
              <a:gd name="connsiteY0" fmla="*/ 2636184 h 8640763"/>
              <a:gd name="connsiteX1" fmla="*/ 475577 w 4320000"/>
              <a:gd name="connsiteY1" fmla="*/ 4320950 h 8640763"/>
              <a:gd name="connsiteX2" fmla="*/ 2160001 w 4320000"/>
              <a:gd name="connsiteY2" fmla="*/ 6005677 h 8640763"/>
              <a:gd name="connsiteX3" fmla="*/ 3844424 w 4320000"/>
              <a:gd name="connsiteY3" fmla="*/ 4320950 h 8640763"/>
              <a:gd name="connsiteX4" fmla="*/ 2160001 w 4320000"/>
              <a:gd name="connsiteY4" fmla="*/ 2636184 h 8640763"/>
              <a:gd name="connsiteX5" fmla="*/ 0 w 4320000"/>
              <a:gd name="connsiteY5" fmla="*/ 0 h 8640763"/>
              <a:gd name="connsiteX6" fmla="*/ 4320000 w 4320000"/>
              <a:gd name="connsiteY6" fmla="*/ 0 h 8640763"/>
              <a:gd name="connsiteX7" fmla="*/ 4320000 w 4320000"/>
              <a:gd name="connsiteY7" fmla="*/ 1440000 h 8640763"/>
              <a:gd name="connsiteX8" fmla="*/ 4319371 w 4320000"/>
              <a:gd name="connsiteY8" fmla="*/ 1440000 h 8640763"/>
              <a:gd name="connsiteX9" fmla="*/ 4319371 w 4320000"/>
              <a:gd name="connsiteY9" fmla="*/ 7200763 h 8640763"/>
              <a:gd name="connsiteX10" fmla="*/ 4320000 w 4320000"/>
              <a:gd name="connsiteY10" fmla="*/ 7200763 h 8640763"/>
              <a:gd name="connsiteX11" fmla="*/ 4320000 w 4320000"/>
              <a:gd name="connsiteY11" fmla="*/ 8640763 h 8640763"/>
              <a:gd name="connsiteX12" fmla="*/ 0 w 4320000"/>
              <a:gd name="connsiteY12" fmla="*/ 8640763 h 8640763"/>
              <a:gd name="connsiteX13" fmla="*/ 0 w 4320000"/>
              <a:gd name="connsiteY13" fmla="*/ 7200763 h 8640763"/>
              <a:gd name="connsiteX14" fmla="*/ 630 w 4320000"/>
              <a:gd name="connsiteY14" fmla="*/ 7200763 h 8640763"/>
              <a:gd name="connsiteX15" fmla="*/ 630 w 4320000"/>
              <a:gd name="connsiteY15" fmla="*/ 1440000 h 8640763"/>
              <a:gd name="connsiteX16" fmla="*/ 0 w 4320000"/>
              <a:gd name="connsiteY16" fmla="*/ 1440000 h 864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20000" h="8640763">
                <a:moveTo>
                  <a:pt x="2160001" y="2636184"/>
                </a:moveTo>
                <a:cubicBezTo>
                  <a:pt x="1229721" y="2636184"/>
                  <a:pt x="475577" y="3390481"/>
                  <a:pt x="475577" y="4320950"/>
                </a:cubicBezTo>
                <a:cubicBezTo>
                  <a:pt x="475577" y="5251373"/>
                  <a:pt x="1229721" y="6005677"/>
                  <a:pt x="2160001" y="6005677"/>
                </a:cubicBezTo>
                <a:cubicBezTo>
                  <a:pt x="3090267" y="6005677"/>
                  <a:pt x="3844424" y="5251373"/>
                  <a:pt x="3844424" y="4320950"/>
                </a:cubicBezTo>
                <a:cubicBezTo>
                  <a:pt x="3844424" y="3390481"/>
                  <a:pt x="3090281" y="2636184"/>
                  <a:pt x="2160001" y="2636184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440000"/>
                </a:lnTo>
                <a:lnTo>
                  <a:pt x="4319371" y="1440000"/>
                </a:lnTo>
                <a:lnTo>
                  <a:pt x="4319371" y="7200763"/>
                </a:lnTo>
                <a:lnTo>
                  <a:pt x="4320000" y="7200763"/>
                </a:lnTo>
                <a:lnTo>
                  <a:pt x="4320000" y="8640763"/>
                </a:lnTo>
                <a:lnTo>
                  <a:pt x="0" y="8640763"/>
                </a:lnTo>
                <a:lnTo>
                  <a:pt x="0" y="7200763"/>
                </a:lnTo>
                <a:lnTo>
                  <a:pt x="630" y="7200763"/>
                </a:lnTo>
                <a:lnTo>
                  <a:pt x="63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EAEAE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62" dirty="0"/>
          </a:p>
        </p:txBody>
      </p:sp>
      <p:sp>
        <p:nvSpPr>
          <p:cNvPr id="10" name="SHAPE: Elliptical Circle Lines">
            <a:extLst>
              <a:ext uri="{FF2B5EF4-FFF2-40B4-BE49-F238E27FC236}">
                <a16:creationId xmlns:a16="http://schemas.microsoft.com/office/drawing/2014/main" id="{FFD0DBE8-575E-3E97-0152-9B1A201882D7}"/>
              </a:ext>
            </a:extLst>
          </p:cNvPr>
          <p:cNvSpPr/>
          <p:nvPr/>
        </p:nvSpPr>
        <p:spPr>
          <a:xfrm rot="16200000">
            <a:off x="-226118" y="2498413"/>
            <a:ext cx="4771823" cy="3643938"/>
          </a:xfrm>
          <a:custGeom>
            <a:avLst/>
            <a:gdLst>
              <a:gd name="connsiteX0" fmla="*/ 5089444 w 5966094"/>
              <a:gd name="connsiteY0" fmla="*/ 2276839 h 4555927"/>
              <a:gd name="connsiteX1" fmla="*/ 2983022 w 5966094"/>
              <a:gd name="connsiteY1" fmla="*/ 170433 h 4555927"/>
              <a:gd name="connsiteX2" fmla="*/ 876650 w 5966094"/>
              <a:gd name="connsiteY2" fmla="*/ 2276839 h 4555927"/>
              <a:gd name="connsiteX3" fmla="*/ 2983022 w 5966094"/>
              <a:gd name="connsiteY3" fmla="*/ 4383246 h 4555927"/>
              <a:gd name="connsiteX4" fmla="*/ 5089444 w 5966094"/>
              <a:gd name="connsiteY4" fmla="*/ 2276839 h 4555927"/>
              <a:gd name="connsiteX5" fmla="*/ 5966094 w 5966094"/>
              <a:gd name="connsiteY5" fmla="*/ 0 h 4555927"/>
              <a:gd name="connsiteX6" fmla="*/ 5966094 w 5966094"/>
              <a:gd name="connsiteY6" fmla="*/ 4555927 h 4555927"/>
              <a:gd name="connsiteX7" fmla="*/ 0 w 5966094"/>
              <a:gd name="connsiteY7" fmla="*/ 4555927 h 4555927"/>
              <a:gd name="connsiteX8" fmla="*/ 0 w 5966094"/>
              <a:gd name="connsiteY8" fmla="*/ 0 h 455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6094" h="4555927">
                <a:moveTo>
                  <a:pt x="5089444" y="2276839"/>
                </a:moveTo>
                <a:cubicBezTo>
                  <a:pt x="5089444" y="1113504"/>
                  <a:pt x="4146365" y="170433"/>
                  <a:pt x="2983022" y="170433"/>
                </a:cubicBezTo>
                <a:cubicBezTo>
                  <a:pt x="1819738" y="170433"/>
                  <a:pt x="876650" y="1113504"/>
                  <a:pt x="876650" y="2276839"/>
                </a:cubicBezTo>
                <a:cubicBezTo>
                  <a:pt x="876650" y="3440157"/>
                  <a:pt x="1819738" y="4383246"/>
                  <a:pt x="2983022" y="4383246"/>
                </a:cubicBezTo>
                <a:cubicBezTo>
                  <a:pt x="4146365" y="4383246"/>
                  <a:pt x="5089444" y="3440173"/>
                  <a:pt x="5089444" y="2276839"/>
                </a:cubicBezTo>
                <a:close/>
                <a:moveTo>
                  <a:pt x="5966094" y="0"/>
                </a:moveTo>
                <a:lnTo>
                  <a:pt x="5966094" y="4555927"/>
                </a:lnTo>
                <a:lnTo>
                  <a:pt x="0" y="4555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IN" sz="193"/>
          </a:p>
        </p:txBody>
      </p:sp>
      <p:sp>
        <p:nvSpPr>
          <p:cNvPr id="11" name="TXT: Web Address">
            <a:extLst>
              <a:ext uri="{FF2B5EF4-FFF2-40B4-BE49-F238E27FC236}">
                <a16:creationId xmlns:a16="http://schemas.microsoft.com/office/drawing/2014/main" id="{2E409CE5-73ED-6FE6-74D6-66A426A760DC}"/>
              </a:ext>
            </a:extLst>
          </p:cNvPr>
          <p:cNvSpPr txBox="1"/>
          <p:nvPr/>
        </p:nvSpPr>
        <p:spPr>
          <a:xfrm>
            <a:off x="411679" y="7725258"/>
            <a:ext cx="3431523" cy="176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9"/>
              </a:lnSpc>
              <a:spcBef>
                <a:spcPct val="0"/>
              </a:spcBef>
            </a:pPr>
            <a:r>
              <a:rPr lang="en-US" sz="1400" spc="300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WWW.MYDESIGNS.ME</a:t>
            </a:r>
          </a:p>
        </p:txBody>
      </p:sp>
      <p:sp>
        <p:nvSpPr>
          <p:cNvPr id="15" name="BTN: Buy Now">
            <a:extLst>
              <a:ext uri="{FF2B5EF4-FFF2-40B4-BE49-F238E27FC236}">
                <a16:creationId xmlns:a16="http://schemas.microsoft.com/office/drawing/2014/main" id="{B64D3FA1-ED06-6FF7-E7DF-C631069F428C}"/>
              </a:ext>
            </a:extLst>
          </p:cNvPr>
          <p:cNvSpPr/>
          <p:nvPr/>
        </p:nvSpPr>
        <p:spPr>
          <a:xfrm>
            <a:off x="1259794" y="7175257"/>
            <a:ext cx="1800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spc="120" dirty="0">
                <a:solidFill>
                  <a:schemeClr val="accent6">
                    <a:lumMod val="75000"/>
                  </a:schemeClr>
                </a:solidFill>
                <a:latin typeface="League Spartan SemiBold" pitchFamily="2" charset="0"/>
              </a:rPr>
              <a:t>BUY NOW &gt;</a:t>
            </a:r>
          </a:p>
        </p:txBody>
      </p:sp>
      <p:sp>
        <p:nvSpPr>
          <p:cNvPr id="16" name="TXT: Designer Men's Watches">
            <a:extLst>
              <a:ext uri="{FF2B5EF4-FFF2-40B4-BE49-F238E27FC236}">
                <a16:creationId xmlns:a16="http://schemas.microsoft.com/office/drawing/2014/main" id="{79B76320-9C84-14E0-3747-EA6DDC8DF0B2}"/>
              </a:ext>
            </a:extLst>
          </p:cNvPr>
          <p:cNvSpPr txBox="1"/>
          <p:nvPr/>
        </p:nvSpPr>
        <p:spPr>
          <a:xfrm rot="20109181">
            <a:off x="3107100" y="5914109"/>
            <a:ext cx="900000" cy="936000"/>
          </a:xfrm>
          <a:prstGeom prst="rect">
            <a:avLst/>
          </a:prstGeom>
        </p:spPr>
        <p:txBody>
          <a:bodyPr spcFirstLastPara="1" lIns="0" tIns="0" rIns="0" bIns="0" numCol="1" rtlCol="0" anchor="t">
            <a:prstTxWarp prst="textCircle">
              <a:avLst/>
            </a:prstTxWarp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500" spc="158" dirty="0">
                <a:solidFill>
                  <a:schemeClr val="accent2">
                    <a:lumMod val="50000"/>
                  </a:schemeClr>
                </a:solidFill>
                <a:latin typeface="League Spartan Medium" pitchFamily="2" charset="0"/>
              </a:rPr>
              <a:t>DESIGNER  MEN’S  WATCHES</a:t>
            </a:r>
          </a:p>
        </p:txBody>
      </p:sp>
      <p:sp>
        <p:nvSpPr>
          <p:cNvPr id="17" name="TXT: The best designs are">
            <a:extLst>
              <a:ext uri="{FF2B5EF4-FFF2-40B4-BE49-F238E27FC236}">
                <a16:creationId xmlns:a16="http://schemas.microsoft.com/office/drawing/2014/main" id="{C85E6445-2C18-4F3C-7DE0-B8B185CB2ACB}"/>
              </a:ext>
            </a:extLst>
          </p:cNvPr>
          <p:cNvSpPr txBox="1"/>
          <p:nvPr/>
        </p:nvSpPr>
        <p:spPr>
          <a:xfrm>
            <a:off x="-206" y="633665"/>
            <a:ext cx="4320000" cy="117211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T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B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est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D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esigns</a:t>
            </a:r>
          </a:p>
          <a:p>
            <a:pPr algn="ctr">
              <a:lnSpc>
                <a:spcPts val="4400"/>
              </a:lnSpc>
            </a:pP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A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re </a:t>
            </a:r>
            <a:r>
              <a:rPr lang="en-US" sz="44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H</a:t>
            </a:r>
            <a:r>
              <a:rPr lang="en-US" sz="3200" spc="-150" dirty="0">
                <a:solidFill>
                  <a:schemeClr val="accent2">
                    <a:lumMod val="50000"/>
                  </a:schemeClr>
                </a:solidFill>
                <a:latin typeface="Cinzel Decorative" panose="00000500000000000000" pitchFamily="2" charset="0"/>
                <a:ea typeface="Alice" pitchFamily="2" charset="0"/>
                <a:cs typeface="Poppins" panose="00000500000000000000" pitchFamily="2" charset="0"/>
              </a:rPr>
              <a:t>ere</a:t>
            </a:r>
          </a:p>
        </p:txBody>
      </p:sp>
    </p:spTree>
    <p:extLst>
      <p:ext uri="{BB962C8B-B14F-4D97-AF65-F5344CB8AC3E}">
        <p14:creationId xmlns:p14="http://schemas.microsoft.com/office/powerpoint/2010/main" val="370743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90</Words>
  <Application>Microsoft Office PowerPoint</Application>
  <PresentationFormat>Custom</PresentationFormat>
  <Paragraphs>28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Cinzel Decorative</vt:lpstr>
      <vt:lpstr>Calibri</vt:lpstr>
      <vt:lpstr>Arial</vt:lpstr>
      <vt:lpstr>League Spartan SemiBold</vt:lpstr>
      <vt:lpstr>League Spartan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unique event, A unique celebration.</dc:title>
  <dc:creator>Partha Bhattacharya</dc:creator>
  <cp:lastModifiedBy>Partha Bhattacharya</cp:lastModifiedBy>
  <cp:revision>20</cp:revision>
  <dcterms:created xsi:type="dcterms:W3CDTF">2006-08-16T00:00:00Z</dcterms:created>
  <dcterms:modified xsi:type="dcterms:W3CDTF">2024-07-14T06:28:07Z</dcterms:modified>
  <dc:identifier>DAFvR_sK3J8</dc:identifier>
</cp:coreProperties>
</file>